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1" r:id="rId15"/>
    <p:sldId id="270" r:id="rId16"/>
    <p:sldId id="273" r:id="rId17"/>
    <p:sldId id="279" r:id="rId18"/>
    <p:sldId id="275" r:id="rId19"/>
    <p:sldId id="278" r:id="rId20"/>
    <p:sldId id="280" r:id="rId21"/>
    <p:sldId id="277" r:id="rId22"/>
    <p:sldId id="276" r:id="rId23"/>
    <p:sldId id="274" r:id="rId24"/>
    <p:sldId id="272" r:id="rId25"/>
    <p:sldId id="269" r:id="rId26"/>
    <p:sldId id="281" r:id="rId27"/>
    <p:sldId id="282" r:id="rId28"/>
    <p:sldId id="283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6F56A-0FF0-2492-EF13-6DB576AB01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A5444F-CCFE-EB15-613F-3FA96BA508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F36E79-2E1F-7296-A030-3E501EE79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E1F85-1D2B-4A4B-8D86-3FD3D3085CA3}" type="datetimeFigureOut">
              <a:rPr lang="en-MY" smtClean="0"/>
              <a:t>7/11/2022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B0AF54-209B-0847-3CFE-3E40B567F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43AD65-94DB-E0A6-3D1C-A0270855D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378-0FC4-4E51-B9FF-D3D7634C3FD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3545970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407401-FA30-0A07-59A8-FB8A43EA5A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73A15D-5D41-A69F-AF51-E06DBCA769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632FC8-5877-A8AE-D255-F329B24F6F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E1F85-1D2B-4A4B-8D86-3FD3D3085CA3}" type="datetimeFigureOut">
              <a:rPr lang="en-MY" smtClean="0"/>
              <a:t>7/11/2022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095DDA-846E-2ED5-9FFE-08507F73F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0B0FBB-7982-BA0C-9D16-8AE4AE1A9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378-0FC4-4E51-B9FF-D3D7634C3FD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28499486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71F99A9-1B35-1240-E5E7-F12BFA8D23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1FDD38-7634-A303-C551-83EFC5EB00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3DDD9B-391C-7E51-9697-B370A727AE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E1F85-1D2B-4A4B-8D86-3FD3D3085CA3}" type="datetimeFigureOut">
              <a:rPr lang="en-MY" smtClean="0"/>
              <a:t>7/11/2022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4B4E64-BBC3-CBC9-2603-FA0AC6C5A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EB7C43-ED92-64D7-8BA3-4505CC1DB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378-0FC4-4E51-B9FF-D3D7634C3FD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150034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CA33B5-AABE-63B9-D627-7136FEEF70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A449B-65BA-3673-B026-B48937D27E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B19D4A-AA14-845D-9352-0C16C07A37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E1F85-1D2B-4A4B-8D86-3FD3D3085CA3}" type="datetimeFigureOut">
              <a:rPr lang="en-MY" smtClean="0"/>
              <a:t>7/11/2022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A2E9C5-6CD0-9E84-4548-D3BCA5209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09ADDB-3A91-C256-8E2A-C114D7169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378-0FC4-4E51-B9FF-D3D7634C3FD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411232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CCD4DA-9E69-1B20-4CDB-D68AD1B7BB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EB34D7-D21A-8D61-765B-C5A95A7AA8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7D062F-88C0-D6E3-F6E7-40F5924D5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E1F85-1D2B-4A4B-8D86-3FD3D3085CA3}" type="datetimeFigureOut">
              <a:rPr lang="en-MY" smtClean="0"/>
              <a:t>7/11/2022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754BA3-5113-E296-BAD5-12EC7FF45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93161E-33AC-443A-B32B-9E56146179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378-0FC4-4E51-B9FF-D3D7634C3FD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696217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CCC9F-2FE4-68A7-1F50-62132748E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B87D3-6759-DC09-CC7F-6E88BE2590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226B3E-D298-2CB1-AE52-0935FA6322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23EC19-96CF-4634-8BFE-727A71DDE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E1F85-1D2B-4A4B-8D86-3FD3D3085CA3}" type="datetimeFigureOut">
              <a:rPr lang="en-MY" smtClean="0"/>
              <a:t>7/11/2022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548CD3-6B62-71CE-C50D-BDF6AF8D3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186A04-7BFE-1808-C9FE-B35040EC8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378-0FC4-4E51-B9FF-D3D7634C3FD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917952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808272-9DE1-1B8F-2414-E9E85C1800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AD15E4-36F3-B5FF-5E31-67B172BA5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6C213F-C9EF-20AE-AF01-F3B0F23795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9C1C8F-9C61-54ED-CAE2-F48DAFCEA74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E1FCD6-E3B9-CD66-055A-4B069E5B29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19009F-5F95-C88B-8664-50B582870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E1F85-1D2B-4A4B-8D86-3FD3D3085CA3}" type="datetimeFigureOut">
              <a:rPr lang="en-MY" smtClean="0"/>
              <a:t>7/11/2022</a:t>
            </a:fld>
            <a:endParaRPr lang="en-MY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31F415-04A5-35FA-82CB-172F43A218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84C71F-998A-65D4-6131-9C720DDA3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378-0FC4-4E51-B9FF-D3D7634C3FD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182412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FC1A5-4DDD-DE4D-190B-E9F111AE3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946041C-07E3-BBED-9077-34B42D576B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E1F85-1D2B-4A4B-8D86-3FD3D3085CA3}" type="datetimeFigureOut">
              <a:rPr lang="en-MY" smtClean="0"/>
              <a:t>7/11/2022</a:t>
            </a:fld>
            <a:endParaRPr lang="en-MY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D984AF-5958-C842-E4E4-44C9C8E7E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667C3F7-A313-0EA7-F5E5-D9E7984E7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378-0FC4-4E51-B9FF-D3D7634C3FD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755455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8674B2-674C-9097-F3A9-9D548194F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E1F85-1D2B-4A4B-8D86-3FD3D3085CA3}" type="datetimeFigureOut">
              <a:rPr lang="en-MY" smtClean="0"/>
              <a:t>7/11/2022</a:t>
            </a:fld>
            <a:endParaRPr lang="en-MY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A72E68-0BF3-6BC1-E851-1F5E80B86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3FE43E-6E5A-B347-584D-A33E70BD1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378-0FC4-4E51-B9FF-D3D7634C3FD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36869659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6AB71-60E4-ED93-85F9-AE65B7417C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61F2F0-CD9A-4631-43E3-D968A04CE4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17CC4C-17F9-2AA3-932F-39E7A7445B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423E21-15E9-0952-B9BF-0720EDC26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E1F85-1D2B-4A4B-8D86-3FD3D3085CA3}" type="datetimeFigureOut">
              <a:rPr lang="en-MY" smtClean="0"/>
              <a:t>7/11/2022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9C7428-87EC-0B40-678F-33B98DAA8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188848-903D-5F32-1040-ABE594339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378-0FC4-4E51-B9FF-D3D7634C3FD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829082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4E4CAA-B1D2-ED41-122A-ACC6265E80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C9C3F7-9C23-B1B9-B014-665A0581FE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MY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07B22A-E7A9-9D30-0AB9-07C71C551D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AC0E6D-915F-5108-B802-A3AAFC9FDC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DE1F85-1D2B-4A4B-8D86-3FD3D3085CA3}" type="datetimeFigureOut">
              <a:rPr lang="en-MY" smtClean="0"/>
              <a:t>7/11/2022</a:t>
            </a:fld>
            <a:endParaRPr lang="en-MY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0DAF4B-5D85-3E6B-4482-B22391638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MY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0E054D-55D4-7CE0-8A94-90F71DA96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222378-0FC4-4E51-B9FF-D3D7634C3FD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1083558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5F82D94-41DC-F173-C608-5E79BFE22E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MY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A6E62B-94B7-A88E-04EE-75F58679B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Y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2D0BE5-757C-D3DA-0493-F115DA4472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DE1F85-1D2B-4A4B-8D86-3FD3D3085CA3}" type="datetimeFigureOut">
              <a:rPr lang="en-MY" smtClean="0"/>
              <a:t>7/11/2022</a:t>
            </a:fld>
            <a:endParaRPr lang="en-MY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0E8E7B-5DBE-F16D-9B20-9AE7CB5D58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MY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1601AD-8785-9890-4D32-E165D015EA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222378-0FC4-4E51-B9FF-D3D7634C3FD9}" type="slidenum">
              <a:rPr lang="en-MY" smtClean="0"/>
              <a:t>‹#›</a:t>
            </a:fld>
            <a:endParaRPr lang="en-MY"/>
          </a:p>
        </p:txBody>
      </p:sp>
    </p:spTree>
    <p:extLst>
      <p:ext uri="{BB962C8B-B14F-4D97-AF65-F5344CB8AC3E}">
        <p14:creationId xmlns:p14="http://schemas.microsoft.com/office/powerpoint/2010/main" val="806989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154C2C0-EA89-8B32-680A-9E84F541A3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426" b="3999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758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4BECEC-1AFE-2146-1BF0-825F97A231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98041"/>
            <a:ext cx="10905066" cy="4661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0944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D5CEF2-082A-2829-8E75-4169AC83DC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648207"/>
            <a:ext cx="10905066" cy="5561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053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62706D5-A041-ED8A-3FDB-889242BFE9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4311" y="643466"/>
            <a:ext cx="10083378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099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1D4573E-F0E7-4917-36A4-46AB16302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5881" y="860837"/>
            <a:ext cx="10120237" cy="513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6787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2C6EBF-38FE-D8CE-C36C-0CC2184E6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953" y="643466"/>
            <a:ext cx="10462094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6646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E36981-5A33-FB75-4E1F-2A9800C95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7606" y="643466"/>
            <a:ext cx="10316787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9150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C7C0E4-EBB9-6AA2-55B5-3D52B00E21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648207"/>
            <a:ext cx="10905066" cy="5561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9354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5147933-63AF-770C-51B9-C73009117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277" y="643466"/>
            <a:ext cx="10511446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6236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CBF0EBB-D859-D0DD-6C13-F421C23420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3443" y="643466"/>
            <a:ext cx="9285113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6765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F4E8AFB-CC48-8D2A-459B-742F350409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4836" y="643466"/>
            <a:ext cx="10662328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677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4DE5F71-C232-8425-8A60-7989338C1B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3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8733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AC2552-1D21-BA6F-6766-FD4EEA8BA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395" y="643466"/>
            <a:ext cx="10413210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4594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00BBAF2-E781-BB56-3B65-47D0DA1500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16" y="18754"/>
            <a:ext cx="12086367" cy="682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1921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2AD64AC-FC8A-C363-8C9A-33F7753962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812" y="643466"/>
            <a:ext cx="10870376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716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28FD44-08FA-9E07-1474-69D6AF120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798153"/>
            <a:ext cx="10905066" cy="5261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3292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883FC4-FC99-7E7A-0D29-13F14B4D7C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204" y="643466"/>
            <a:ext cx="10713592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390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C2F9BD-0614-9E27-E795-CD60FE2379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9692" y="613166"/>
            <a:ext cx="10112616" cy="56316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6365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2A1632D-2DCA-C5F0-B7A0-EFACAB4C68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67" y="643466"/>
            <a:ext cx="10561266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24277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2533FD2-67D2-E63D-9365-5196AEC47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4450" y="872268"/>
            <a:ext cx="10143099" cy="511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9542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603D49E-4335-5506-0D83-ECEE73132B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916" y="841786"/>
            <a:ext cx="10242168" cy="5174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51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310304-7E03-6246-F9FF-9ED120137A0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69" b="5173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3965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1C115A-5498-0599-EA83-5B14947DE1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3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6896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F011A44-1037-51B5-C5C9-D3E772CE94B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64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0339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396E4F-B4BD-F3FB-D427-ECAF4262C6A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616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266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9A4630F-642E-8A0F-B264-9CC0BA52841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19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385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903A31-0195-9ABE-849F-458884F208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42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86812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49BE64-ACC6-B175-8E94-9E0386886E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016253"/>
            <a:ext cx="10905066" cy="48254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8502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0</Words>
  <Application>Microsoft Office PowerPoint</Application>
  <PresentationFormat>Widescreen</PresentationFormat>
  <Paragraphs>0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Lee Chen Wei</dc:creator>
  <cp:lastModifiedBy>Lee Chen Wei</cp:lastModifiedBy>
  <cp:revision>2</cp:revision>
  <dcterms:created xsi:type="dcterms:W3CDTF">2022-11-07T00:27:29Z</dcterms:created>
  <dcterms:modified xsi:type="dcterms:W3CDTF">2022-11-07T01:28:16Z</dcterms:modified>
</cp:coreProperties>
</file>

<file path=docProps/thumbnail.jpeg>
</file>